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159" d="100"/>
          <a:sy n="159" d="100"/>
        </p:scale>
        <p:origin x="2544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84DBA-380D-29CE-7D15-BB10ED6F2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86CA796-0D30-BF9E-2D6E-7C9AE78DE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DEA1E2-CEA2-4370-07C0-FEF20A5B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9076F0-5CC6-A382-B7BB-E0D82E9F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2AF5AC-F111-EF15-1414-D2D2DB078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68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B14CCB-43E6-1D54-7A1E-4800903E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EB1D6F-88BB-BD29-C82D-99C99ABAC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028D08-D3F1-2645-8CD6-DBEA90536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701A85-21F1-AC01-F1CF-7C545633A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4E721E-00CD-2425-EA99-EBB5E681E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978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BAC56-7258-ADB7-CC05-44E0053E6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741406-5971-1947-06DD-7E8F2AB69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41560E-2B08-D710-01A3-C73237BC6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C4457F-EF68-D3DE-F4F1-E724CC649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FB2313-79FD-E577-7E6E-6DA004F33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805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E7588-A431-AAD9-67F1-BF9C85BC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E2A6F2-9C7E-511C-3720-301078E319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3E2B04B-6086-70A2-58F8-678CDF747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6F9689-2F68-9DB6-D62C-D082DB920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65181B1-9ECA-D523-6EB1-3F3CD9653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972AD2-F403-37B0-697E-11BDDAE6C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434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3B79F-F9D1-5817-7C6A-FF45D409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5803D0-CA39-6167-CB04-2EBFB2EC1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2268FA-5E1F-8055-ABC3-2200A1815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75D3A49-50B9-0C8B-E233-E3638A426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BBB2E58-D6A5-EC65-4714-D8216D9823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2FBDD9-EF04-39F1-4594-241EA2DE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114A026-7970-4BF3-AAFB-5A6B56C1F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D17F0AA-565F-8E5E-A008-E4332A75B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43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E1E34-3952-6F77-0BB9-E2DD8CE37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2B45D0-548E-5835-31A2-E46DC5F9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4A24FB4-1A7D-4BAB-E060-2A410E12E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91E4D2D-3FCC-63FE-10A1-BFD06146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96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9D1D29D-07AE-C2B9-E915-C3648EAE0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F215BFE-382E-3CF1-3993-507DA7FB3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26B769-C9BD-865D-0C08-CBA3FDEAD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537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6761D-25AF-6496-B23D-B7D65F5E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6744BD-EF71-7148-28FF-0B95EA96A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6E7559E-CD78-AEA1-5FE5-679B94688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BBD16F5-B2AD-378F-E81F-1B9596CBD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964A22-87E1-C21C-4739-EE21358E2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52C7F1-1340-959A-BC5D-3D756FE94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33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F6043-B502-19E6-AC45-A3F36D66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631BCEE-52B4-1343-EBBC-600B477A6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4DD7297-8651-036E-02C7-C40978AF2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9A5A18-D459-E7D7-3ED8-AA24868F3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7C82600-9EE6-6531-3962-CF1133700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653DB3-E5E1-2F3C-E0B3-024DAC1AB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1784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41098F-2A0E-C0D9-5A01-7CAE99036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7F5B93A-40B4-B6FC-3D90-274F00AE2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97F882-C34B-86C8-8195-821388672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89F5E3-42F3-AE6B-D167-2AA72B1DD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C07B06-7E74-846C-7526-DF0F9D5AA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812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A0B82D0-9C80-79D9-EE35-B8AC089AE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0730A52-0F15-A84D-AF5D-F89B49A56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BD00B6-DB88-B536-1979-AC9AA76E2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67CD75-CE05-37FF-8B0E-6E8D538FB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8437DB-D6FC-6FB6-D144-D4B54091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95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042897F-EB92-1B02-35EB-228F05EA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C5C63A-F160-5D10-4F64-58BD3BD5F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CE29C8-1CA3-62F4-877C-DCBCDE593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75F0B-5567-45E2-9377-150E1C4C8491}" type="datetimeFigureOut">
              <a:rPr lang="pt-BR" smtClean="0"/>
              <a:t>28/11/2023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37A396-5B52-45CD-A28D-5BAF66F3C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004E15-9E94-9D6E-5BA3-F4FD96B4A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1F9D2-0A5D-43F5-8291-35CAD5ADF679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B31EADD-C2CC-CD42-3F89-EB0D48A7FB4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9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7608BE-325B-F395-145D-10E66AEF77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B39D22-D86A-14A7-4B49-409941B924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390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Ingrid Tomaschewski</dc:creator>
  <cp:lastModifiedBy>Tiarles Pereira</cp:lastModifiedBy>
  <cp:revision>1</cp:revision>
  <dcterms:created xsi:type="dcterms:W3CDTF">2023-11-28T18:42:23Z</dcterms:created>
  <dcterms:modified xsi:type="dcterms:W3CDTF">2023-11-28T18:43:10Z</dcterms:modified>
</cp:coreProperties>
</file>